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3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9A9E7-D09F-4908-BEBD-16C2E0EFC59E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F1374-39B1-4C88-BB94-8E1226456E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F1374-39B1-4C88-BB94-8E1226456EF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9B43-00B8-4882-8E78-7CD678DC1B2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019AA-1479-485E-9F08-5F6BD01598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3563815"/>
            <a:ext cx="9143999" cy="3269741"/>
            <a:chOff x="0" y="3563815"/>
            <a:chExt cx="9143999" cy="3269741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0999" y="5105400"/>
              <a:ext cx="8229600" cy="1728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" name="Group 17"/>
            <p:cNvGrpSpPr/>
            <p:nvPr/>
          </p:nvGrpSpPr>
          <p:grpSpPr>
            <a:xfrm>
              <a:off x="0" y="3563815"/>
              <a:ext cx="9143999" cy="1541585"/>
              <a:chOff x="0" y="3563815"/>
              <a:chExt cx="9143999" cy="1541585"/>
            </a:xfrm>
          </p:grpSpPr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3563815"/>
                <a:ext cx="1219199" cy="2783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6518" y="3792415"/>
                <a:ext cx="8757481" cy="13129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7289564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0600" y="228600"/>
            <a:ext cx="4100512" cy="20808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152400" y="2362200"/>
            <a:ext cx="8839200" cy="1150344"/>
            <a:chOff x="123825" y="5657850"/>
            <a:chExt cx="8839200" cy="115034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23825" y="5657850"/>
              <a:ext cx="8839200" cy="1150344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</p:pic>
        <p:cxnSp>
          <p:nvCxnSpPr>
            <p:cNvPr id="13" name="Straight Connector 12"/>
            <p:cNvCxnSpPr/>
            <p:nvPr/>
          </p:nvCxnSpPr>
          <p:spPr>
            <a:xfrm flipH="1">
              <a:off x="8372475" y="634365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28600" y="6629400"/>
              <a:ext cx="3429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457200" y="3390900"/>
            <a:ext cx="8093049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How much will it cost?</a:t>
            </a:r>
            <a:endParaRPr lang="en-US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kirk</dc:creator>
  <cp:lastModifiedBy>kirk</cp:lastModifiedBy>
  <cp:revision>7</cp:revision>
  <dcterms:created xsi:type="dcterms:W3CDTF">2011-10-11T04:36:51Z</dcterms:created>
  <dcterms:modified xsi:type="dcterms:W3CDTF">2011-10-11T07:20:05Z</dcterms:modified>
</cp:coreProperties>
</file>